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4" r:id="rId2"/>
  </p:sldMasterIdLst>
  <p:sldIdLst>
    <p:sldId id="256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66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3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9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8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8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2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2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07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1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3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8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52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9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46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61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0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9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32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334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5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75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868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743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32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1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8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1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42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80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D2E6-C03B-472B-9602-FE20A3CB837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B074CB-CBE7-4681-8513-1D40715DA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9200"/>
            <a:ext cx="12020549" cy="6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0831" y="1062335"/>
            <a:ext cx="11398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Бастауыш сынып мұғалімі Мықтыбекова З.Қ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350" y="2752636"/>
            <a:ext cx="10553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. </a:t>
            </a:r>
            <a:r>
              <a:rPr lang="ru-RU" sz="3600" dirty="0" err="1"/>
              <a:t>Бұл</a:t>
            </a:r>
            <a:r>
              <a:rPr lang="ru-RU" sz="3600" dirty="0"/>
              <a:t> </a:t>
            </a:r>
            <a:r>
              <a:rPr lang="ru-RU" sz="3600" dirty="0" err="1"/>
              <a:t>азық</a:t>
            </a:r>
            <a:r>
              <a:rPr lang="ru-RU" sz="3600" dirty="0"/>
              <a:t> – </a:t>
            </a:r>
            <a:r>
              <a:rPr lang="ru-RU" sz="3600" dirty="0" err="1"/>
              <a:t>түлік</a:t>
            </a:r>
            <a:r>
              <a:rPr lang="ru-RU" sz="3600" dirty="0"/>
              <a:t> </a:t>
            </a:r>
            <a:r>
              <a:rPr lang="ru-RU" sz="3600" dirty="0" err="1"/>
              <a:t>түрі</a:t>
            </a:r>
            <a:r>
              <a:rPr lang="ru-RU" sz="3600" dirty="0"/>
              <a:t> </a:t>
            </a:r>
            <a:r>
              <a:rPr lang="ru-RU" sz="3600" dirty="0" err="1"/>
              <a:t>Батыс</a:t>
            </a:r>
            <a:r>
              <a:rPr lang="ru-RU" sz="3600" dirty="0"/>
              <a:t> </a:t>
            </a:r>
            <a:r>
              <a:rPr lang="ru-RU" sz="3600" dirty="0" err="1"/>
              <a:t>Еуропада</a:t>
            </a:r>
            <a:r>
              <a:rPr lang="ru-RU" sz="3600" dirty="0"/>
              <a:t> </a:t>
            </a:r>
            <a:r>
              <a:rPr lang="ru-RU" sz="3600" dirty="0" err="1"/>
              <a:t>алғаш</a:t>
            </a:r>
            <a:r>
              <a:rPr lang="ru-RU" sz="3600" dirty="0"/>
              <a:t> </a:t>
            </a:r>
            <a:r>
              <a:rPr lang="ru-RU" sz="3600" dirty="0" err="1"/>
              <a:t>рет</a:t>
            </a:r>
            <a:r>
              <a:rPr lang="ru-RU" sz="3600" dirty="0"/>
              <a:t> </a:t>
            </a:r>
            <a:r>
              <a:rPr lang="ru-RU" sz="3600" dirty="0" err="1"/>
              <a:t>танымал</a:t>
            </a:r>
            <a:r>
              <a:rPr lang="ru-RU" sz="3600" dirty="0"/>
              <a:t> </a:t>
            </a:r>
            <a:r>
              <a:rPr lang="ru-RU" sz="3600" dirty="0" err="1"/>
              <a:t>әйелдерге</a:t>
            </a:r>
            <a:r>
              <a:rPr lang="ru-RU" sz="3600" dirty="0"/>
              <a:t> </a:t>
            </a:r>
            <a:r>
              <a:rPr lang="ru-RU" sz="3600" dirty="0" err="1"/>
              <a:t>арналған</a:t>
            </a:r>
            <a:r>
              <a:rPr lang="ru-RU" sz="3600" dirty="0"/>
              <a:t> </a:t>
            </a:r>
            <a:r>
              <a:rPr lang="ru-RU" sz="3600" dirty="0" err="1"/>
              <a:t>ерін</a:t>
            </a:r>
            <a:r>
              <a:rPr lang="ru-RU" sz="3600" dirty="0"/>
              <a:t> </a:t>
            </a:r>
            <a:r>
              <a:rPr lang="ru-RU" sz="3600" dirty="0" err="1"/>
              <a:t>бояитын</a:t>
            </a:r>
            <a:r>
              <a:rPr lang="ru-RU" sz="3600" dirty="0"/>
              <a:t> </a:t>
            </a:r>
            <a:r>
              <a:rPr lang="ru-RU" sz="3600" dirty="0" err="1"/>
              <a:t>далап</a:t>
            </a:r>
            <a:r>
              <a:rPr lang="ru-RU" sz="3600" dirty="0"/>
              <a:t> </a:t>
            </a:r>
            <a:r>
              <a:rPr lang="ru-RU" sz="3600" dirty="0" err="1"/>
              <a:t>ретінде</a:t>
            </a:r>
            <a:r>
              <a:rPr lang="ru-RU" sz="3600" dirty="0"/>
              <a:t> 200 </a:t>
            </a:r>
            <a:r>
              <a:rPr lang="ru-RU" sz="3600" dirty="0" err="1"/>
              <a:t>жылға</a:t>
            </a:r>
            <a:r>
              <a:rPr lang="ru-RU" sz="3600" dirty="0"/>
              <a:t> </a:t>
            </a:r>
            <a:r>
              <a:rPr lang="ru-RU" sz="3600" dirty="0" err="1"/>
              <a:t>жуық</a:t>
            </a:r>
            <a:r>
              <a:rPr lang="ru-RU" sz="3600" dirty="0"/>
              <a:t> </a:t>
            </a:r>
            <a:r>
              <a:rPr lang="ru-RU" sz="3600" dirty="0" err="1"/>
              <a:t>қолданылды</a:t>
            </a:r>
            <a:r>
              <a:rPr lang="ru-RU" sz="3600" dirty="0"/>
              <a:t>. </a:t>
            </a:r>
            <a:r>
              <a:rPr lang="en-US" sz="3600" dirty="0"/>
              <a:t>XV </a:t>
            </a:r>
            <a:r>
              <a:rPr lang="ru-RU" sz="3600" dirty="0" err="1"/>
              <a:t>ғасырда</a:t>
            </a:r>
            <a:r>
              <a:rPr lang="ru-RU" sz="3600" dirty="0"/>
              <a:t> </a:t>
            </a:r>
            <a:r>
              <a:rPr lang="ru-RU" sz="3600" dirty="0" err="1"/>
              <a:t>жарық</a:t>
            </a:r>
            <a:r>
              <a:rPr lang="ru-RU" sz="3600" dirty="0"/>
              <a:t> </a:t>
            </a:r>
            <a:r>
              <a:rPr lang="ru-RU" sz="3600" dirty="0" err="1"/>
              <a:t>шамдары</a:t>
            </a:r>
            <a:r>
              <a:rPr lang="ru-RU" sz="3600" dirty="0"/>
              <a:t> </a:t>
            </a:r>
            <a:r>
              <a:rPr lang="ru-RU" sz="3600" dirty="0" err="1"/>
              <a:t>үшін</a:t>
            </a:r>
            <a:r>
              <a:rPr lang="ru-RU" sz="3600" dirty="0"/>
              <a:t> </a:t>
            </a:r>
            <a:r>
              <a:rPr lang="ru-RU" sz="3600" dirty="0" err="1"/>
              <a:t>пайдаланылды</a:t>
            </a:r>
            <a:r>
              <a:rPr lang="ru-RU" sz="3600" dirty="0"/>
              <a:t>. </a:t>
            </a:r>
            <a:r>
              <a:rPr lang="ru-RU" sz="3600" dirty="0" err="1"/>
              <a:t>Соңғы</a:t>
            </a:r>
            <a:r>
              <a:rPr lang="ru-RU" sz="3600" dirty="0"/>
              <a:t> 1500 </a:t>
            </a:r>
            <a:r>
              <a:rPr lang="ru-RU" sz="3600" dirty="0" err="1"/>
              <a:t>жылда</a:t>
            </a:r>
            <a:r>
              <a:rPr lang="ru-RU" sz="3600" dirty="0"/>
              <a:t> </a:t>
            </a:r>
            <a:r>
              <a:rPr lang="ru-RU" sz="3600" dirty="0" err="1"/>
              <a:t>ғана</a:t>
            </a:r>
            <a:r>
              <a:rPr lang="ru-RU" sz="3600" dirty="0"/>
              <a:t> </a:t>
            </a:r>
            <a:r>
              <a:rPr lang="ru-RU" sz="3600" dirty="0" err="1"/>
              <a:t>тағам</a:t>
            </a:r>
            <a:r>
              <a:rPr lang="ru-RU" sz="3600" dirty="0"/>
              <a:t> </a:t>
            </a:r>
            <a:r>
              <a:rPr lang="ru-RU" sz="3600" dirty="0" err="1"/>
              <a:t>ретінде</a:t>
            </a:r>
            <a:r>
              <a:rPr lang="ru-RU" sz="3600" dirty="0"/>
              <a:t> </a:t>
            </a:r>
            <a:r>
              <a:rPr lang="ru-RU" sz="3600" dirty="0" err="1"/>
              <a:t>пайдаланылып</a:t>
            </a:r>
            <a:r>
              <a:rPr lang="ru-RU" sz="3600" dirty="0"/>
              <a:t> </a:t>
            </a:r>
            <a:r>
              <a:rPr lang="ru-RU" sz="3600" dirty="0" err="1"/>
              <a:t>келеді</a:t>
            </a:r>
            <a:r>
              <a:rPr lang="ru-RU" sz="3600" dirty="0"/>
              <a:t>. </a:t>
            </a:r>
            <a:r>
              <a:rPr lang="ru-RU" sz="3600" dirty="0" err="1"/>
              <a:t>Бұл</a:t>
            </a:r>
            <a:r>
              <a:rPr lang="ru-RU" sz="3600" dirty="0"/>
              <a:t> </a:t>
            </a:r>
            <a:r>
              <a:rPr lang="ru-RU" sz="3600" dirty="0" err="1"/>
              <a:t>тағамды</a:t>
            </a:r>
            <a:r>
              <a:rPr lang="ru-RU" sz="3600" dirty="0"/>
              <a:t> </a:t>
            </a:r>
            <a:r>
              <a:rPr lang="ru-RU" sz="3600" dirty="0" err="1"/>
              <a:t>ата</a:t>
            </a:r>
            <a:r>
              <a:rPr lang="ru-RU" sz="3600" dirty="0"/>
              <a:t>?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0831" y="1062335"/>
            <a:ext cx="11398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Қазақ тілі пәнінің мұғалімі </a:t>
            </a:r>
          </a:p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Абишева Ж.Б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350" y="2600236"/>
            <a:ext cx="10553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көгілдір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сәулесіндей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құлпырады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суретшілері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шілтерлі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өрнектермен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қолшатырды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желқағарды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шымылдық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перделерді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әшекейлейді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гүлдеуін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0831" y="1062335"/>
            <a:ext cx="11398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Дене шынықтыру пәнінің мұғалімі </a:t>
            </a:r>
          </a:p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Амангельдин Е.Ж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350" y="2600236"/>
            <a:ext cx="10553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Лондонда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әнұраны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шырқалған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өреніміз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тұғырына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мемлекетіміз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иеленді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атлеттер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тұғырға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кімдер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0831" y="1062335"/>
            <a:ext cx="11398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Музыка пәнінің мұғалімі </a:t>
            </a:r>
          </a:p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Сыздыков С.Ш.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350" y="2600236"/>
            <a:ext cx="10553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танытқан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2001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Голливудта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Бүкіләлемдік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орындаушыларының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жүлдені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03231" y="471785"/>
            <a:ext cx="113982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Блиц турнир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00608"/>
              </p:ext>
            </p:extLst>
          </p:nvPr>
        </p:nvGraphicFramePr>
        <p:xfrm>
          <a:off x="1333501" y="1302782"/>
          <a:ext cx="9886949" cy="460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356"/>
                <a:gridCol w="3495009"/>
                <a:gridCol w="2616584"/>
              </a:tblGrid>
              <a:tr h="630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НЕ?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0480" marB="3048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ҚАЙДА?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0480" marB="3048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ҚАШАН?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0480" marB="30480" anchor="b"/>
                </a:tc>
              </a:tr>
              <a:tr h="3972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Алматыдағы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алаңында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Тәуелсіздігінің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толуына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ескерткіш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орнатылды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Ескерткіш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Кеңес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Одағының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Батыры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Молдағұлованың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мерейтойына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тұрғызылған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ескерткіш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қайда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орналасты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0480" marB="304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ҚР-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валютасы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қашан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айналымға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енді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0480" marB="304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6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46081" y="776585"/>
            <a:ext cx="11398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/>
                <a:solidFill>
                  <a:schemeClr val="accent3"/>
                </a:solidFill>
              </a:rPr>
              <a:t>Сурет және сызу пәндерінің мұғалімі Байшин Қ.Т. </a:t>
            </a:r>
            <a:endParaRPr lang="kk-KZ" sz="48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2346245"/>
            <a:ext cx="10401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ұйықтамайды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Қасқыр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тышқан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ауламайды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баспайды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Өсімдікпен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бунақденелілермен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облысындағы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ауданның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7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қазақша латын əліпби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49" y="0"/>
            <a:ext cx="56769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1857" y="509885"/>
            <a:ext cx="3879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13 сектор 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752" y="2219919"/>
            <a:ext cx="69532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Алфавитті қолданып </a:t>
            </a:r>
          </a:p>
          <a:p>
            <a:pPr algn="ctr"/>
            <a:r>
              <a:rPr lang="kk-K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мектебіміздің атын </a:t>
            </a:r>
          </a:p>
          <a:p>
            <a:pPr algn="ctr"/>
            <a:r>
              <a:rPr lang="kk-K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жазыңыз</a:t>
            </a:r>
          </a:p>
        </p:txBody>
      </p:sp>
    </p:spTree>
    <p:extLst>
      <p:ext uri="{BB962C8B-B14F-4D97-AF65-F5344CB8AC3E}">
        <p14:creationId xmlns:p14="http://schemas.microsoft.com/office/powerpoint/2010/main" val="36661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66337"/>
              </p:ext>
            </p:extLst>
          </p:nvPr>
        </p:nvGraphicFramePr>
        <p:xfrm>
          <a:off x="914400" y="571497"/>
          <a:ext cx="10325100" cy="5730240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3441700"/>
                <a:gridCol w="3441700"/>
                <a:gridCol w="3441700"/>
              </a:tblGrid>
              <a:tr h="1357313"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7313"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7313"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9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7313"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10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11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880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 12</a:t>
                      </a:r>
                      <a:endParaRPr lang="ru-RU" sz="8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0" y="2967334"/>
            <a:ext cx="975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Бұл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фигураның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аты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грек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тілінен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аударғанда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"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тартылған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садақтың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жібі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"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дегенді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білдіреді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. </a:t>
            </a:r>
            <a:r>
              <a:rPr lang="ru-RU" sz="4400" b="1" dirty="0" err="1">
                <a:solidFill>
                  <a:srgbClr val="000000"/>
                </a:solidFill>
                <a:latin typeface="Times New Roman,serif"/>
              </a:rPr>
              <a:t>Бұл</a:t>
            </a:r>
            <a:r>
              <a:rPr lang="ru-RU" sz="4400" b="1" dirty="0">
                <a:solidFill>
                  <a:srgbClr val="000000"/>
                </a:solidFill>
                <a:latin typeface="Times New Roman,serif"/>
              </a:rPr>
              <a:t> не?</a:t>
            </a:r>
            <a:endParaRPr lang="ru-RU" sz="4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806690" y="948035"/>
            <a:ext cx="8807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Математика-физика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пәндерінің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мұғалімі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Амиргазина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Т.М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75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50" y="2300584"/>
            <a:ext cx="107823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сенбейд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Кант,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басталатынын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мде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қателесуі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Канттың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айтқанын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444685" y="1195685"/>
            <a:ext cx="7531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Мектеп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психологі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Курмантаева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А.Е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50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2129134"/>
            <a:ext cx="11791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мынандай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қойылды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көрес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з,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затсыз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алмайсыз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1-орында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телефон, 3-орында телевизор. 2-орында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тәулігіне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2-орын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4790079" y="948035"/>
            <a:ext cx="2802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/>
                <a:solidFill>
                  <a:schemeClr val="accent3"/>
                </a:solidFill>
                <a:effectLst/>
              </a:rPr>
              <a:t>Бейне сұрақ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9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2224384"/>
            <a:ext cx="117919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қауырсын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жапондықтар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тауықты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тарихтағы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жаңалықтарды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ашуға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санайды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жаңалықты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ашуға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көмектесті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51750" y="1062335"/>
            <a:ext cx="112790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Тарих пәнінің мұғалімі Кеулімжай М.Қ 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68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0" y="2529184"/>
            <a:ext cx="117919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дәріханаларда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бөтелкелеп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сатылды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1922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Берлинде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насосы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ашылды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 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077544" y="1062335"/>
            <a:ext cx="10227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Химия пәнінің мұғалімі Рашева Г.Н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3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50831" y="1062335"/>
            <a:ext cx="113982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Бастауыш сынып мұғалімі </a:t>
            </a:r>
          </a:p>
          <a:p>
            <a:pPr algn="ctr"/>
            <a:r>
              <a:rPr lang="kk-KZ" sz="4800" b="1" cap="none" spc="0" dirty="0" smtClean="0">
                <a:ln/>
                <a:solidFill>
                  <a:schemeClr val="accent3"/>
                </a:solidFill>
                <a:effectLst/>
              </a:rPr>
              <a:t>Бейсембаев Қ.М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350" y="2752636"/>
            <a:ext cx="10553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тырнағы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13 - 20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түспен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реңде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ультрадыбыстарды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естиді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дауыссыз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в, г, м, к, о, ф, 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706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495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Times New Roman</vt:lpstr>
      <vt:lpstr>Times New Roman,serif</vt:lpstr>
      <vt:lpstr>Wingdings 3</vt:lpstr>
      <vt:lpstr>Натуральные материалы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2017-12-04T06:56:44Z</dcterms:created>
  <dcterms:modified xsi:type="dcterms:W3CDTF">2017-12-05T05:38:37Z</dcterms:modified>
</cp:coreProperties>
</file>